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Layouts/slideLayout14.xml" ContentType="application/vnd.openxmlformats-officedocument.presentationml.slideLayout+xml"/>
  <Override PartName="/ppt/slideLayouts/slideLayout7.xml" ContentType="application/vnd.openxmlformats-officedocument.presentationml.slideLayout+xml"/>
  <Default Extension="jpeg" ContentType="image/jpeg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Layouts/slideLayout13.xml" ContentType="application/vnd.openxmlformats-officedocument.presentationml.slideLayout+xml"/>
  <Override PartName="/ppt/slideMasters/slideMaster1.xml" ContentType="application/vnd.openxmlformats-officedocument.presentationml.slideMaster+xml"/>
  <Default Extension="png" ContentType="image/png"/>
  <Override PartName="/docProps/core.xml" ContentType="application/vnd.openxmlformats-package.core-properties+xml"/>
  <Default Extension="bin" ContentType="application/vnd.openxmlformats-officedocument.presentationml.printerSettings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Objects="1">
      <p:cViewPr varScale="1">
        <p:scale>
          <a:sx n="64" d="100"/>
          <a:sy n="64" d="100"/>
        </p:scale>
        <p:origin x="-7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4" Type="http://schemas.openxmlformats.org/officeDocument/2006/relationships/slide" Target="slides/slide3.xml"/><Relationship Id="rId10" Type="http://schemas.openxmlformats.org/officeDocument/2006/relationships/tableStyles" Target="tableStyles.xml"/><Relationship Id="rId5" Type="http://schemas.openxmlformats.org/officeDocument/2006/relationships/slide" Target="slides/slide4.xml"/><Relationship Id="rId7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theme" Target="theme/theme1.xml"/><Relationship Id="rId3" Type="http://schemas.openxmlformats.org/officeDocument/2006/relationships/slide" Target="slides/slide2.xml"/><Relationship Id="rId6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144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056632"/>
            <a:ext cx="6477000" cy="1174088"/>
          </a:xfrm>
        </p:spPr>
        <p:txBody>
          <a:bodyPr vert="horz" lIns="91440" tIns="0" rIns="45720" bIns="0" rtlCol="0">
            <a:norm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buSzPct val="90000"/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0216"/>
            <a:ext cx="19842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25FDE006-BE6B-CC4C-AEE3-EDB69312EAF7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352" y="6300216"/>
            <a:ext cx="38130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300216"/>
            <a:ext cx="685800" cy="274320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18B5B231-B27B-5647-8BBC-D1400F9FAC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DE006-BE6B-CC4C-AEE3-EDB69312EAF7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5B231-B27B-5647-8BBC-D1400F9FAC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DE006-BE6B-CC4C-AEE3-EDB69312EAF7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5B231-B27B-5647-8BBC-D1400F9FAC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DE006-BE6B-CC4C-AEE3-EDB69312EAF7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5B231-B27B-5647-8BBC-D1400F9FAC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DE006-BE6B-CC4C-AEE3-EDB69312EAF7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5B231-B27B-5647-8BBC-D1400F9FAC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90048"/>
            <a:ext cx="356393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0" y="368490"/>
            <a:ext cx="3566160" cy="562749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98" y="2866030"/>
            <a:ext cx="3563938" cy="216317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DE006-BE6B-CC4C-AEE3-EDB69312EAF7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5B231-B27B-5647-8BBC-D1400F9FAC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546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7544" y="2699982"/>
            <a:ext cx="3566160" cy="216317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DE006-BE6B-CC4C-AEE3-EDB69312EAF7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5B231-B27B-5647-8BBC-D1400F9FAC3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" name="Group 7"/>
          <p:cNvGrpSpPr/>
          <p:nvPr/>
        </p:nvGrpSpPr>
        <p:grpSpPr>
          <a:xfrm rot="21421631">
            <a:off x="629028" y="505650"/>
            <a:ext cx="3850925" cy="5516274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 rot="21421631">
            <a:off x="808793" y="667560"/>
            <a:ext cx="3468664" cy="512472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/>
          <p:nvPr/>
        </p:nvGrpSpPr>
        <p:grpSpPr>
          <a:xfrm rot="21214351">
            <a:off x="313409" y="3520798"/>
            <a:ext cx="4088024" cy="302602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 rot="21214351">
            <a:off x="491057" y="3682579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232774">
            <a:off x="169481" y="241256"/>
            <a:ext cx="4088024" cy="3026020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347129" y="403037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3434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3432" y="2699982"/>
            <a:ext cx="3566160" cy="216317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DE006-BE6B-CC4C-AEE3-EDB69312EAF7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5B231-B27B-5647-8BBC-D1400F9FAC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32774">
            <a:off x="2059282" y="379100"/>
            <a:ext cx="5031327" cy="3443312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8736"/>
            <a:ext cx="7315200" cy="98797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DE006-BE6B-CC4C-AEE3-EDB69312EAF7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5B231-B27B-5647-8BBC-D1400F9FAC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2248157" y="564564"/>
            <a:ext cx="4653577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13"/>
          <p:cNvGrpSpPr/>
          <p:nvPr/>
        </p:nvGrpSpPr>
        <p:grpSpPr>
          <a:xfrm rot="21420000">
            <a:off x="113687" y="116368"/>
            <a:ext cx="3969060" cy="370536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7"/>
          </p:nvPr>
        </p:nvSpPr>
        <p:spPr>
          <a:xfrm rot="21420000">
            <a:off x="299151" y="304998"/>
            <a:ext cx="3598455" cy="3334235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360000">
            <a:off x="4165479" y="323141"/>
            <a:ext cx="4792693" cy="3443312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 rot="360000">
            <a:off x="4336486" y="507668"/>
            <a:ext cx="4432860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6106"/>
            <a:ext cx="7315200" cy="99060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DE006-BE6B-CC4C-AEE3-EDB69312EAF7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5B231-B27B-5647-8BBC-D1400F9FAC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DE006-BE6B-CC4C-AEE3-EDB69312EAF7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5B231-B27B-5647-8BBC-D1400F9FAC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DE006-BE6B-CC4C-AEE3-EDB69312EAF7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5B231-B27B-5647-8BBC-D1400F9FAC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1682" y="450851"/>
            <a:ext cx="846083" cy="535781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50851"/>
            <a:ext cx="5943600" cy="53578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DE006-BE6B-CC4C-AEE3-EDB69312EAF7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5B231-B27B-5647-8BBC-D1400F9FAC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Watermar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22215" y="3200400"/>
            <a:ext cx="8021782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813" y="3833095"/>
            <a:ext cx="4724400" cy="1209964"/>
          </a:xfrm>
        </p:spPr>
        <p:txBody>
          <a:bodyPr lIns="45720" tIns="0" rIns="45720" bIns="0" anchor="b" anchorCtr="0">
            <a:noAutofit/>
          </a:bodyPr>
          <a:lstStyle>
            <a:lvl1pPr algn="l">
              <a:lnSpc>
                <a:spcPts val="5000"/>
              </a:lnSpc>
              <a:defRPr sz="4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813" y="5056909"/>
            <a:ext cx="4724400" cy="1156586"/>
          </a:xfrm>
        </p:spPr>
        <p:txBody>
          <a:bodyPr lIns="91440" tIns="0" rIns="45720" bIns="0">
            <a:normAutofit/>
          </a:bodyPr>
          <a:lstStyle>
            <a:lvl1pPr marL="0" indent="0" algn="l">
              <a:lnSpc>
                <a:spcPts val="2600"/>
              </a:lnSpc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98744"/>
            <a:ext cx="1981200" cy="273050"/>
          </a:xfrm>
        </p:spPr>
        <p:txBody>
          <a:bodyPr/>
          <a:lstStyle>
            <a:lvl1pPr algn="l">
              <a:defRPr sz="1100">
                <a:latin typeface="Rockwell" pitchFamily="18" charset="0"/>
              </a:defRPr>
            </a:lvl1pPr>
          </a:lstStyle>
          <a:p>
            <a:fld id="{25FDE006-BE6B-CC4C-AEE3-EDB69312EAF7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400" y="6298744"/>
            <a:ext cx="3810000" cy="27305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4856" y="6312392"/>
            <a:ext cx="685800" cy="265089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18B5B231-B27B-5647-8BBC-D1400F9FAC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4560"/>
            <a:ext cx="7772400" cy="1362075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57016"/>
            <a:ext cx="7772400" cy="987552"/>
          </a:xfrm>
        </p:spPr>
        <p:txBody>
          <a:bodyPr vert="horz" lIns="91440" tIns="0" rIns="45720" bIns="0" rtlCol="0" anchor="t" anchorCtr="0">
            <a:normAutofit/>
          </a:bodyPr>
          <a:lstStyle>
            <a:lvl1pPr marL="0" indent="0">
              <a:spcBef>
                <a:spcPct val="0"/>
              </a:spcBef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SzPct val="90000"/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DE006-BE6B-CC4C-AEE3-EDB69312EAF7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5B231-B27B-5647-8BBC-D1400F9FAC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Section with Watermar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12693" y="1689847"/>
            <a:ext cx="8431303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196353"/>
            <a:ext cx="5334000" cy="1362075"/>
          </a:xfrm>
        </p:spPr>
        <p:txBody>
          <a:bodyPr lIns="45720" tIns="0" rIns="45720" bIns="0" anchor="b" anchorCtr="0"/>
          <a:lstStyle>
            <a:lvl1pPr algn="l">
              <a:lnSpc>
                <a:spcPts val="5000"/>
              </a:lnSpc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60618"/>
            <a:ext cx="5334000" cy="983087"/>
          </a:xfrm>
        </p:spPr>
        <p:txBody>
          <a:bodyPr tIns="0" rIns="45720" bIns="0" anchor="t" anchorCtr="0"/>
          <a:lstStyle>
            <a:lvl1pPr marL="0" indent="0"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DE006-BE6B-CC4C-AEE3-EDB69312EAF7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5B231-B27B-5647-8BBC-D1400F9FAC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Section with Pictur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775" y="4069804"/>
            <a:ext cx="553878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1240000">
            <a:off x="654352" y="445180"/>
            <a:ext cx="5416247" cy="3630168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1240000">
            <a:off x="857677" y="632632"/>
            <a:ext cx="5009597" cy="325526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58117" y="5230906"/>
            <a:ext cx="5532958" cy="865093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DE006-BE6B-CC4C-AEE3-EDB69312EAF7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5B231-B27B-5647-8BBC-D1400F9FAC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DE006-BE6B-CC4C-AEE3-EDB69312EAF7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5B231-B27B-5647-8BBC-D1400F9FAC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326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367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0247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514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DE006-BE6B-CC4C-AEE3-EDB69312EAF7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5B231-B27B-5647-8BBC-D1400F9FAC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3" name="Picture 12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  <p:pic>
        <p:nvPicPr>
          <p:cNvPr id="12" name="Picture 11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4" name="Picture 13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DE006-BE6B-CC4C-AEE3-EDB69312EAF7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5B231-B27B-5647-8BBC-D1400F9FAC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14.xml"/><Relationship Id="rId2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4.xml"/><Relationship Id="rId21" Type="http://schemas.openxmlformats.org/officeDocument/2006/relationships/theme" Target="../theme/theme1.xml"/><Relationship Id="rId22" Type="http://schemas.openxmlformats.org/officeDocument/2006/relationships/image" Target="../media/image6.png"/><Relationship Id="rId23" Type="http://schemas.openxmlformats.org/officeDocument/2006/relationships/image" Target="../media/image7.png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24" Type="http://schemas.openxmlformats.org/officeDocument/2006/relationships/image" Target="../media/image8.png"/><Relationship Id="rId6" Type="http://schemas.openxmlformats.org/officeDocument/2006/relationships/slideLayout" Target="../slideLayouts/slideLayout6.xml"/><Relationship Id="rId16" Type="http://schemas.openxmlformats.org/officeDocument/2006/relationships/slideLayout" Target="../slideLayouts/slideLayout16.xml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19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35138"/>
            <a:ext cx="7313613" cy="4056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63438" y="6314461"/>
            <a:ext cx="1295400" cy="2650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25FDE006-BE6B-CC4C-AEE3-EDB69312EAF7}" type="datetimeFigureOut">
              <a:rPr lang="en-US" smtClean="0"/>
              <a:pPr/>
              <a:t>2/11/11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2607" y="6305797"/>
            <a:ext cx="3717967" cy="2592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388" y="5476097"/>
            <a:ext cx="1483056" cy="85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</a:lstStyle>
          <a:p>
            <a:fld id="{18B5B231-B27B-5647-8BBC-D1400F9FAC3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3550" indent="-463550" algn="l" defTabSz="914400" rtl="0" eaLnBrk="1" latinLnBrk="0" hangingPunct="1">
        <a:spcBef>
          <a:spcPts val="2000"/>
        </a:spcBef>
        <a:buSzPct val="90000"/>
        <a:buFontTx/>
        <a:buBlip>
          <a:blip r:embed="rId22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SzPct val="90000"/>
        <a:buFontTx/>
        <a:buBlip>
          <a:blip r:embed="rId23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255713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38338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¡</a:t>
            </a:r>
            <a:r>
              <a:rPr lang="en-US" dirty="0" err="1" smtClean="0"/>
              <a:t>Escribamos</a:t>
            </a:r>
            <a:r>
              <a:rPr lang="en-US" dirty="0" smtClean="0"/>
              <a:t>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carta</a:t>
            </a:r>
            <a:r>
              <a:rPr lang="en-US" dirty="0" smtClean="0"/>
              <a:t>!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1524000"/>
            <a:ext cx="3505200" cy="23733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85800" y="228600"/>
            <a:ext cx="8001000" cy="6924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Querido</a:t>
            </a:r>
            <a:r>
              <a:rPr lang="en-US" sz="2400" dirty="0" smtClean="0"/>
              <a:t> amigo,</a:t>
            </a:r>
          </a:p>
          <a:p>
            <a:endParaRPr lang="en-US" sz="2400" dirty="0" smtClean="0"/>
          </a:p>
          <a:p>
            <a:r>
              <a:rPr lang="en-US" sz="2400" dirty="0" smtClean="0"/>
              <a:t>	¡</a:t>
            </a:r>
            <a:r>
              <a:rPr lang="en-US" sz="2400" dirty="0" err="1" smtClean="0"/>
              <a:t>Hola</a:t>
            </a:r>
            <a:r>
              <a:rPr lang="en-US" sz="2400" dirty="0" smtClean="0"/>
              <a:t>! Me </a:t>
            </a:r>
            <a:r>
              <a:rPr lang="en-US" sz="2400" dirty="0" err="1" smtClean="0"/>
              <a:t>llamo</a:t>
            </a:r>
            <a:r>
              <a:rPr lang="en-US" sz="2400" dirty="0" smtClean="0"/>
              <a:t> Elizabeth. </a:t>
            </a:r>
            <a:r>
              <a:rPr lang="en-US" sz="2400" dirty="0" err="1" smtClean="0"/>
              <a:t>Yo</a:t>
            </a:r>
            <a:r>
              <a:rPr lang="en-US" sz="2400" dirty="0" smtClean="0"/>
              <a:t> soy de </a:t>
            </a:r>
            <a:r>
              <a:rPr lang="en-US" sz="2400" dirty="0" err="1" smtClean="0"/>
              <a:t>Filadelfia</a:t>
            </a:r>
            <a:r>
              <a:rPr lang="en-US" sz="2400" dirty="0" smtClean="0"/>
              <a:t>, Pennsylvania, en los </a:t>
            </a:r>
            <a:r>
              <a:rPr lang="en-US" sz="2400" dirty="0" err="1" smtClean="0"/>
              <a:t>Estados</a:t>
            </a:r>
            <a:r>
              <a:rPr lang="en-US" sz="2400" dirty="0" smtClean="0"/>
              <a:t> </a:t>
            </a:r>
            <a:r>
              <a:rPr lang="en-US" sz="2400" dirty="0" err="1" smtClean="0"/>
              <a:t>Unidos</a:t>
            </a:r>
            <a:r>
              <a:rPr lang="en-US" sz="2400" dirty="0" smtClean="0"/>
              <a:t>. </a:t>
            </a:r>
            <a:r>
              <a:rPr lang="en-US" sz="2400" dirty="0" err="1" smtClean="0"/>
              <a:t>Tengo</a:t>
            </a:r>
            <a:r>
              <a:rPr lang="en-US" sz="2400" dirty="0" smtClean="0"/>
              <a:t> </a:t>
            </a:r>
            <a:r>
              <a:rPr lang="en-US" sz="2400" dirty="0" err="1" smtClean="0"/>
              <a:t>catorce</a:t>
            </a:r>
            <a:r>
              <a:rPr lang="en-US" sz="2400" dirty="0" smtClean="0"/>
              <a:t> </a:t>
            </a:r>
            <a:r>
              <a:rPr lang="en-US" sz="2400" dirty="0" err="1" smtClean="0"/>
              <a:t>años</a:t>
            </a:r>
            <a:r>
              <a:rPr lang="en-US" sz="2400" dirty="0" smtClean="0"/>
              <a:t>. Soy </a:t>
            </a:r>
            <a:r>
              <a:rPr lang="en-US" sz="2400" dirty="0" err="1" smtClean="0"/>
              <a:t>rubia</a:t>
            </a:r>
            <a:r>
              <a:rPr lang="en-US" sz="2400" dirty="0" smtClean="0"/>
              <a:t>, </a:t>
            </a:r>
            <a:r>
              <a:rPr lang="en-US" sz="2400" dirty="0" err="1" smtClean="0"/>
              <a:t>alta</a:t>
            </a:r>
            <a:r>
              <a:rPr lang="en-US" sz="2400" dirty="0" smtClean="0"/>
              <a:t>, </a:t>
            </a:r>
            <a:r>
              <a:rPr lang="en-US" sz="2400" dirty="0" err="1" smtClean="0"/>
              <a:t>extrovertida</a:t>
            </a:r>
            <a:r>
              <a:rPr lang="en-US" sz="2400" dirty="0" smtClean="0"/>
              <a:t>, </a:t>
            </a:r>
            <a:r>
              <a:rPr lang="en-US" sz="2400" dirty="0" err="1" smtClean="0"/>
              <a:t>y</a:t>
            </a:r>
            <a:r>
              <a:rPr lang="en-US" sz="2400" dirty="0" smtClean="0"/>
              <a:t> </a:t>
            </a:r>
            <a:r>
              <a:rPr lang="en-US" sz="2400" dirty="0" err="1" smtClean="0"/>
              <a:t>atlética</a:t>
            </a:r>
            <a:r>
              <a:rPr lang="en-US" sz="2400" dirty="0" smtClean="0"/>
              <a:t>. Me </a:t>
            </a:r>
            <a:r>
              <a:rPr lang="en-US" sz="2400" dirty="0" err="1" smtClean="0"/>
              <a:t>gustan</a:t>
            </a:r>
            <a:r>
              <a:rPr lang="en-US" sz="2400" dirty="0" smtClean="0"/>
              <a:t> los </a:t>
            </a:r>
            <a:r>
              <a:rPr lang="en-US" sz="2400" dirty="0" err="1" smtClean="0"/>
              <a:t>deportes</a:t>
            </a:r>
            <a:r>
              <a:rPr lang="en-US" sz="2400" dirty="0" smtClean="0"/>
              <a:t>. Mi </a:t>
            </a:r>
            <a:r>
              <a:rPr lang="en-US" sz="2400" dirty="0" err="1" smtClean="0"/>
              <a:t>deporte</a:t>
            </a:r>
            <a:r>
              <a:rPr lang="en-US" sz="2400" dirty="0" smtClean="0"/>
              <a:t> </a:t>
            </a:r>
            <a:r>
              <a:rPr lang="en-US" sz="2400" dirty="0" err="1" smtClean="0"/>
              <a:t>favorito</a:t>
            </a:r>
            <a:r>
              <a:rPr lang="en-US" sz="2400" dirty="0" smtClean="0"/>
              <a:t> </a:t>
            </a:r>
            <a:r>
              <a:rPr lang="en-US" sz="2400" dirty="0" err="1" smtClean="0"/>
              <a:t>es</a:t>
            </a:r>
            <a:r>
              <a:rPr lang="en-US" sz="2400" dirty="0" smtClean="0"/>
              <a:t> el </a:t>
            </a:r>
            <a:r>
              <a:rPr lang="en-US" sz="2400" dirty="0" err="1" smtClean="0"/>
              <a:t>voleibol</a:t>
            </a:r>
            <a:r>
              <a:rPr lang="en-US" sz="2400" dirty="0" smtClean="0"/>
              <a:t>. </a:t>
            </a:r>
            <a:r>
              <a:rPr lang="en-US" sz="2400" dirty="0" err="1" smtClean="0"/>
              <a:t>También</a:t>
            </a:r>
            <a:r>
              <a:rPr lang="en-US" sz="2400" dirty="0" smtClean="0"/>
              <a:t> me </a:t>
            </a:r>
            <a:r>
              <a:rPr lang="en-US" sz="2400" dirty="0" err="1" smtClean="0"/>
              <a:t>gustan</a:t>
            </a:r>
            <a:r>
              <a:rPr lang="en-US" sz="2400" dirty="0" smtClean="0"/>
              <a:t> </a:t>
            </a:r>
            <a:r>
              <a:rPr lang="en-US" sz="2400" dirty="0" err="1" smtClean="0"/>
              <a:t>las</a:t>
            </a:r>
            <a:r>
              <a:rPr lang="en-US" sz="2400" dirty="0" smtClean="0"/>
              <a:t> </a:t>
            </a:r>
            <a:r>
              <a:rPr lang="en-US" sz="2400" dirty="0" err="1" smtClean="0"/>
              <a:t>películas</a:t>
            </a:r>
            <a:r>
              <a:rPr lang="en-US" sz="2400" dirty="0" smtClean="0"/>
              <a:t> </a:t>
            </a:r>
            <a:r>
              <a:rPr lang="en-US" sz="2400" dirty="0" err="1" smtClean="0"/>
              <a:t>románticas</a:t>
            </a:r>
            <a:r>
              <a:rPr lang="en-US" sz="2400" dirty="0" smtClean="0"/>
              <a:t>. Mi </a:t>
            </a:r>
            <a:r>
              <a:rPr lang="en-US" sz="2400" dirty="0" err="1" smtClean="0"/>
              <a:t>película</a:t>
            </a:r>
            <a:r>
              <a:rPr lang="en-US" sz="2400" dirty="0" smtClean="0"/>
              <a:t> </a:t>
            </a:r>
            <a:r>
              <a:rPr lang="en-US" sz="2400" dirty="0" err="1" smtClean="0"/>
              <a:t>favorita</a:t>
            </a:r>
            <a:r>
              <a:rPr lang="en-US" sz="2400" dirty="0" smtClean="0"/>
              <a:t> </a:t>
            </a:r>
            <a:r>
              <a:rPr lang="en-US" sz="2400" dirty="0" err="1" smtClean="0"/>
              <a:t>es</a:t>
            </a:r>
            <a:r>
              <a:rPr lang="en-US" sz="2400" dirty="0" smtClean="0"/>
              <a:t> </a:t>
            </a:r>
            <a:r>
              <a:rPr lang="en-US" sz="2400" u="sng" dirty="0" smtClean="0"/>
              <a:t>Scott Pilgrim vs. the World.</a:t>
            </a:r>
          </a:p>
          <a:p>
            <a:r>
              <a:rPr lang="en-US" sz="2400" dirty="0" smtClean="0"/>
              <a:t>	</a:t>
            </a:r>
            <a:r>
              <a:rPr lang="en-US" sz="2400" dirty="0" err="1" smtClean="0"/>
              <a:t>Mis</a:t>
            </a:r>
            <a:r>
              <a:rPr lang="en-US" sz="2400" dirty="0" smtClean="0"/>
              <a:t> amigos son </a:t>
            </a:r>
            <a:r>
              <a:rPr lang="en-US" sz="2400" dirty="0" err="1" smtClean="0"/>
              <a:t>muy</a:t>
            </a:r>
            <a:r>
              <a:rPr lang="en-US" sz="2400" dirty="0" smtClean="0"/>
              <a:t> </a:t>
            </a:r>
            <a:r>
              <a:rPr lang="en-US" sz="2400" dirty="0" err="1" smtClean="0"/>
              <a:t>graciosos</a:t>
            </a:r>
            <a:r>
              <a:rPr lang="en-US" sz="2400" dirty="0" smtClean="0"/>
              <a:t> </a:t>
            </a:r>
            <a:r>
              <a:rPr lang="en-US" sz="2400" dirty="0" err="1" smtClean="0"/>
              <a:t>y</a:t>
            </a:r>
            <a:r>
              <a:rPr lang="en-US" sz="2400" dirty="0" smtClean="0"/>
              <a:t> </a:t>
            </a:r>
            <a:r>
              <a:rPr lang="en-US" sz="2400" dirty="0" err="1" smtClean="0"/>
              <a:t>divertidos</a:t>
            </a:r>
            <a:r>
              <a:rPr lang="en-US" sz="2400" dirty="0" smtClean="0"/>
              <a:t>. Los fines de </a:t>
            </a:r>
            <a:r>
              <a:rPr lang="en-US" sz="2400" dirty="0" err="1" smtClean="0"/>
              <a:t>semana</a:t>
            </a:r>
            <a:r>
              <a:rPr lang="en-US" sz="2400" dirty="0" smtClean="0"/>
              <a:t>, </a:t>
            </a:r>
            <a:r>
              <a:rPr lang="en-US" sz="2400" dirty="0" err="1" smtClean="0"/>
              <a:t>nosotros</a:t>
            </a:r>
            <a:r>
              <a:rPr lang="en-US" sz="2400" dirty="0" smtClean="0"/>
              <a:t> </a:t>
            </a:r>
            <a:r>
              <a:rPr lang="en-US" sz="2400" dirty="0" err="1" smtClean="0"/>
              <a:t>vamos</a:t>
            </a:r>
            <a:r>
              <a:rPr lang="en-US" sz="2400" dirty="0" smtClean="0"/>
              <a:t> al cine </a:t>
            </a:r>
            <a:r>
              <a:rPr lang="en-US" sz="2400" dirty="0" err="1" smtClean="0"/>
              <a:t>o</a:t>
            </a:r>
            <a:r>
              <a:rPr lang="en-US" sz="2400" dirty="0" smtClean="0"/>
              <a:t> al </a:t>
            </a:r>
            <a:r>
              <a:rPr lang="en-US" sz="2400" dirty="0" err="1" smtClean="0"/>
              <a:t>centro</a:t>
            </a:r>
            <a:r>
              <a:rPr lang="en-US" sz="2400" dirty="0" smtClean="0"/>
              <a:t> </a:t>
            </a:r>
            <a:r>
              <a:rPr lang="en-US" sz="2400" dirty="0" err="1" smtClean="0"/>
              <a:t>comercial</a:t>
            </a:r>
            <a:r>
              <a:rPr lang="en-US" sz="2400" dirty="0" smtClean="0"/>
              <a:t> </a:t>
            </a:r>
            <a:r>
              <a:rPr lang="en-US" sz="2400" dirty="0" err="1" smtClean="0"/>
              <a:t>y</a:t>
            </a:r>
            <a:r>
              <a:rPr lang="en-US" sz="2400" dirty="0" smtClean="0"/>
              <a:t> </a:t>
            </a:r>
            <a:r>
              <a:rPr lang="en-US" sz="2400" dirty="0" err="1" smtClean="0"/>
              <a:t>pasamos</a:t>
            </a:r>
            <a:r>
              <a:rPr lang="en-US" sz="2400" dirty="0" smtClean="0"/>
              <a:t> el </a:t>
            </a:r>
            <a:r>
              <a:rPr lang="en-US" sz="2400" dirty="0" err="1" smtClean="0"/>
              <a:t>rato</a:t>
            </a:r>
            <a:r>
              <a:rPr lang="en-US" sz="2400" dirty="0" smtClean="0"/>
              <a:t> </a:t>
            </a:r>
            <a:r>
              <a:rPr lang="en-US" sz="2400" dirty="0" err="1" smtClean="0"/>
              <a:t>juntos</a:t>
            </a:r>
            <a:r>
              <a:rPr lang="en-US" sz="2400" dirty="0" smtClean="0"/>
              <a:t>. </a:t>
            </a:r>
            <a:r>
              <a:rPr lang="en-US" sz="2400" dirty="0" err="1" smtClean="0"/>
              <a:t>Escuchamos</a:t>
            </a:r>
            <a:r>
              <a:rPr lang="en-US" sz="2400" dirty="0" smtClean="0"/>
              <a:t> la </a:t>
            </a:r>
            <a:r>
              <a:rPr lang="en-US" sz="2400" dirty="0" err="1" smtClean="0"/>
              <a:t>música</a:t>
            </a:r>
            <a:r>
              <a:rPr lang="en-US" sz="2400" dirty="0" smtClean="0"/>
              <a:t> reggae. </a:t>
            </a:r>
            <a:r>
              <a:rPr lang="en-US" sz="2400" dirty="0" err="1" smtClean="0"/>
              <a:t>Nos</a:t>
            </a:r>
            <a:r>
              <a:rPr lang="en-US" sz="2400" dirty="0" smtClean="0"/>
              <a:t> </a:t>
            </a:r>
            <a:r>
              <a:rPr lang="en-US" sz="2400" dirty="0" err="1" smtClean="0"/>
              <a:t>gusta</a:t>
            </a:r>
            <a:r>
              <a:rPr lang="en-US" sz="2400" dirty="0" smtClean="0"/>
              <a:t> </a:t>
            </a:r>
            <a:r>
              <a:rPr lang="en-US" sz="2400" dirty="0" err="1" smtClean="0"/>
              <a:t>bailar</a:t>
            </a:r>
            <a:r>
              <a:rPr lang="en-US" sz="2400" dirty="0" smtClean="0"/>
              <a:t> </a:t>
            </a:r>
            <a:r>
              <a:rPr lang="en-US" sz="2400" dirty="0" err="1" smtClean="0"/>
              <a:t>y</a:t>
            </a:r>
            <a:r>
              <a:rPr lang="en-US" sz="2400" dirty="0" smtClean="0"/>
              <a:t> </a:t>
            </a:r>
            <a:r>
              <a:rPr lang="en-US" sz="2400" dirty="0" err="1" smtClean="0"/>
              <a:t>cantar</a:t>
            </a:r>
            <a:r>
              <a:rPr lang="en-US" sz="2400" dirty="0" smtClean="0"/>
              <a:t>. </a:t>
            </a:r>
            <a:r>
              <a:rPr lang="en-US" sz="2400" dirty="0" err="1" smtClean="0"/>
              <a:t>Cuando</a:t>
            </a:r>
            <a:r>
              <a:rPr lang="en-US" sz="2400" dirty="0" smtClean="0"/>
              <a:t> </a:t>
            </a:r>
            <a:r>
              <a:rPr lang="en-US" sz="2400" dirty="0" err="1" smtClean="0"/>
              <a:t>hace</a:t>
            </a:r>
            <a:r>
              <a:rPr lang="en-US" sz="2400" dirty="0" smtClean="0"/>
              <a:t> </a:t>
            </a:r>
            <a:r>
              <a:rPr lang="en-US" sz="2400" dirty="0" err="1" smtClean="0"/>
              <a:t>buen</a:t>
            </a:r>
            <a:r>
              <a:rPr lang="en-US" sz="2400" dirty="0" smtClean="0"/>
              <a:t> </a:t>
            </a:r>
            <a:r>
              <a:rPr lang="en-US" sz="2400" dirty="0" err="1" smtClean="0"/>
              <a:t>tiempo</a:t>
            </a:r>
            <a:r>
              <a:rPr lang="en-US" sz="2400" dirty="0" smtClean="0"/>
              <a:t>, </a:t>
            </a:r>
            <a:r>
              <a:rPr lang="en-US" sz="2400" dirty="0" err="1" smtClean="0"/>
              <a:t>vamos</a:t>
            </a:r>
            <a:r>
              <a:rPr lang="en-US" sz="2400" dirty="0" smtClean="0"/>
              <a:t> al </a:t>
            </a:r>
            <a:r>
              <a:rPr lang="en-US" sz="2400" dirty="0" err="1" smtClean="0"/>
              <a:t>parque</a:t>
            </a:r>
            <a:r>
              <a:rPr lang="en-US" sz="2400" dirty="0" smtClean="0"/>
              <a:t> </a:t>
            </a:r>
            <a:r>
              <a:rPr lang="en-US" sz="2400" dirty="0" err="1" smtClean="0"/>
              <a:t>o</a:t>
            </a:r>
            <a:r>
              <a:rPr lang="en-US" sz="2400" dirty="0" smtClean="0"/>
              <a:t> a la playa </a:t>
            </a:r>
            <a:r>
              <a:rPr lang="en-US" sz="2400" dirty="0" err="1" smtClean="0"/>
              <a:t>y</a:t>
            </a:r>
            <a:r>
              <a:rPr lang="en-US" sz="2400" dirty="0" smtClean="0"/>
              <a:t> </a:t>
            </a:r>
            <a:r>
              <a:rPr lang="en-US" sz="2400" dirty="0" err="1" smtClean="0"/>
              <a:t>jugamos</a:t>
            </a:r>
            <a:r>
              <a:rPr lang="en-US" sz="2400" dirty="0" smtClean="0"/>
              <a:t> </a:t>
            </a:r>
            <a:r>
              <a:rPr lang="en-US" sz="2400" dirty="0" err="1" smtClean="0"/>
              <a:t>deportes</a:t>
            </a:r>
            <a:r>
              <a:rPr lang="en-US" sz="2400" dirty="0" smtClean="0"/>
              <a:t>. </a:t>
            </a:r>
          </a:p>
          <a:p>
            <a:r>
              <a:rPr lang="en-US" sz="2400" dirty="0" smtClean="0"/>
              <a:t>	¿</a:t>
            </a:r>
            <a:r>
              <a:rPr lang="en-US" sz="2400" dirty="0" err="1" smtClean="0"/>
              <a:t>Cómo</a:t>
            </a:r>
            <a:r>
              <a:rPr lang="en-US" sz="2400" dirty="0" smtClean="0"/>
              <a:t> </a:t>
            </a:r>
            <a:r>
              <a:rPr lang="en-US" sz="2400" dirty="0" err="1" smtClean="0"/>
              <a:t>eres</a:t>
            </a:r>
            <a:r>
              <a:rPr lang="en-US" sz="2400" dirty="0" smtClean="0"/>
              <a:t> </a:t>
            </a:r>
            <a:r>
              <a:rPr lang="en-US" sz="2400" dirty="0" err="1" smtClean="0"/>
              <a:t>tú</a:t>
            </a:r>
            <a:r>
              <a:rPr lang="en-US" sz="2400" dirty="0" smtClean="0"/>
              <a:t>? ¿</a:t>
            </a:r>
            <a:r>
              <a:rPr lang="en-US" sz="2400" dirty="0" err="1" smtClean="0"/>
              <a:t>Cuántos</a:t>
            </a:r>
            <a:r>
              <a:rPr lang="en-US" sz="2400" dirty="0" smtClean="0"/>
              <a:t> </a:t>
            </a:r>
            <a:r>
              <a:rPr lang="en-US" sz="2400" dirty="0" err="1" smtClean="0"/>
              <a:t>años</a:t>
            </a:r>
            <a:r>
              <a:rPr lang="en-US" sz="2400" dirty="0" smtClean="0"/>
              <a:t> </a:t>
            </a:r>
            <a:r>
              <a:rPr lang="en-US" sz="2400" dirty="0" err="1" smtClean="0"/>
              <a:t>tienes</a:t>
            </a:r>
            <a:r>
              <a:rPr lang="en-US" sz="2400" dirty="0" smtClean="0"/>
              <a:t>? ¿Te </a:t>
            </a:r>
            <a:r>
              <a:rPr lang="en-US" sz="2400" dirty="0" err="1" smtClean="0"/>
              <a:t>gustan</a:t>
            </a:r>
            <a:r>
              <a:rPr lang="en-US" sz="2400" dirty="0" smtClean="0"/>
              <a:t> los </a:t>
            </a:r>
            <a:r>
              <a:rPr lang="en-US" sz="2400" dirty="0" err="1" smtClean="0"/>
              <a:t>deportes</a:t>
            </a:r>
            <a:r>
              <a:rPr lang="en-US" sz="2400" dirty="0" smtClean="0"/>
              <a:t>? Y a </a:t>
            </a:r>
            <a:r>
              <a:rPr lang="en-US" sz="2400" dirty="0" err="1" smtClean="0"/>
              <a:t>tí</a:t>
            </a:r>
            <a:r>
              <a:rPr lang="en-US" sz="2400" dirty="0" smtClean="0"/>
              <a:t> ¿</a:t>
            </a:r>
            <a:r>
              <a:rPr lang="en-US" sz="2400" dirty="0" err="1" smtClean="0"/>
              <a:t>qué</a:t>
            </a:r>
            <a:r>
              <a:rPr lang="en-US" sz="2400" dirty="0" smtClean="0"/>
              <a:t> </a:t>
            </a:r>
            <a:r>
              <a:rPr lang="en-US" sz="2400" dirty="0" err="1" smtClean="0"/>
              <a:t>te</a:t>
            </a:r>
            <a:r>
              <a:rPr lang="en-US" sz="2400" dirty="0" smtClean="0"/>
              <a:t> </a:t>
            </a:r>
            <a:r>
              <a:rPr lang="en-US" sz="2400" dirty="0" err="1" smtClean="0"/>
              <a:t>gusta</a:t>
            </a:r>
            <a:r>
              <a:rPr lang="en-US" sz="2400" dirty="0" smtClean="0"/>
              <a:t> </a:t>
            </a:r>
            <a:r>
              <a:rPr lang="en-US" sz="2400" dirty="0" err="1" smtClean="0"/>
              <a:t>hacer</a:t>
            </a:r>
            <a:r>
              <a:rPr lang="en-US" sz="2400" dirty="0" smtClean="0"/>
              <a:t>?</a:t>
            </a:r>
          </a:p>
          <a:p>
            <a:endParaRPr lang="en-US" sz="2400" dirty="0" smtClean="0"/>
          </a:p>
          <a:p>
            <a:r>
              <a:rPr lang="en-US" sz="2400" dirty="0" smtClean="0"/>
              <a:t>												</a:t>
            </a:r>
            <a:r>
              <a:rPr lang="en-US" sz="2400" dirty="0" err="1" smtClean="0"/>
              <a:t>Tu</a:t>
            </a:r>
            <a:r>
              <a:rPr lang="en-US" sz="2400" dirty="0" smtClean="0"/>
              <a:t> </a:t>
            </a:r>
            <a:r>
              <a:rPr lang="en-US" sz="2400" dirty="0" err="1" smtClean="0"/>
              <a:t>amiga</a:t>
            </a:r>
            <a:r>
              <a:rPr lang="en-US" sz="2400" dirty="0" smtClean="0"/>
              <a:t>,</a:t>
            </a:r>
          </a:p>
          <a:p>
            <a:r>
              <a:rPr lang="en-US" sz="2400" dirty="0" smtClean="0"/>
              <a:t>												Elizabeth </a:t>
            </a:r>
          </a:p>
          <a:p>
            <a:endParaRPr lang="en-US" u="sng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Para </a:t>
            </a:r>
            <a:r>
              <a:rPr lang="en-US" dirty="0" err="1" smtClean="0"/>
              <a:t>escribir</a:t>
            </a:r>
            <a:r>
              <a:rPr lang="en-US" dirty="0" smtClean="0"/>
              <a:t> la </a:t>
            </a:r>
            <a:r>
              <a:rPr lang="en-US" dirty="0" err="1" smtClean="0"/>
              <a:t>carta</a:t>
            </a:r>
            <a:r>
              <a:rPr lang="en-US" dirty="0" smtClean="0"/>
              <a:t>, </a:t>
            </a:r>
            <a:r>
              <a:rPr lang="en-US" dirty="0" err="1" smtClean="0"/>
              <a:t>responde</a:t>
            </a:r>
            <a:r>
              <a:rPr lang="en-US" dirty="0" smtClean="0"/>
              <a:t> a </a:t>
            </a:r>
            <a:r>
              <a:rPr lang="en-US" dirty="0" err="1" smtClean="0"/>
              <a:t>estas</a:t>
            </a:r>
            <a:r>
              <a:rPr lang="en-US" dirty="0" smtClean="0"/>
              <a:t> </a:t>
            </a:r>
            <a:r>
              <a:rPr lang="en-US" dirty="0" err="1" smtClean="0"/>
              <a:t>preguntas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35138"/>
            <a:ext cx="7313613" cy="5122862"/>
          </a:xfrm>
        </p:spPr>
        <p:txBody>
          <a:bodyPr>
            <a:noAutofit/>
          </a:bodyPr>
          <a:lstStyle/>
          <a:p>
            <a:r>
              <a:rPr lang="en-US" sz="2000" b="1" dirty="0" smtClean="0"/>
              <a:t>¿</a:t>
            </a:r>
            <a:r>
              <a:rPr lang="en-US" sz="2000" b="1" dirty="0" err="1" smtClean="0"/>
              <a:t>Cómo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te</a:t>
            </a:r>
            <a:r>
              <a:rPr lang="en-US" sz="2000" b="1" dirty="0" smtClean="0"/>
              <a:t> llamas?</a:t>
            </a:r>
          </a:p>
          <a:p>
            <a:r>
              <a:rPr lang="en-US" sz="2000" b="1" dirty="0" smtClean="0"/>
              <a:t>¿De </a:t>
            </a:r>
            <a:r>
              <a:rPr lang="en-US" sz="2000" b="1" dirty="0" err="1" smtClean="0"/>
              <a:t>dónde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eres</a:t>
            </a:r>
            <a:r>
              <a:rPr lang="en-US" sz="2000" b="1" dirty="0" smtClean="0"/>
              <a:t>?</a:t>
            </a:r>
          </a:p>
          <a:p>
            <a:r>
              <a:rPr lang="en-US" sz="2000" b="1" dirty="0" smtClean="0"/>
              <a:t>¿</a:t>
            </a:r>
            <a:r>
              <a:rPr lang="en-US" sz="2000" b="1" dirty="0" err="1" smtClean="0"/>
              <a:t>Cuántos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años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tienes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tú</a:t>
            </a:r>
            <a:r>
              <a:rPr lang="en-US" sz="2000" b="1" dirty="0" smtClean="0"/>
              <a:t>?</a:t>
            </a:r>
          </a:p>
          <a:p>
            <a:r>
              <a:rPr lang="en-US" sz="2000" b="1" dirty="0" smtClean="0"/>
              <a:t>¿</a:t>
            </a:r>
            <a:r>
              <a:rPr lang="en-US" sz="2000" b="1" dirty="0" err="1" smtClean="0"/>
              <a:t>Cómo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eres</a:t>
            </a:r>
            <a:r>
              <a:rPr lang="en-US" sz="2000" b="1" dirty="0" smtClean="0"/>
              <a:t>?</a:t>
            </a:r>
          </a:p>
          <a:p>
            <a:r>
              <a:rPr lang="en-US" sz="2000" b="1" dirty="0" smtClean="0"/>
              <a:t>¿</a:t>
            </a:r>
            <a:r>
              <a:rPr lang="en-US" sz="2000" b="1" dirty="0" err="1" smtClean="0"/>
              <a:t>Qué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te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gusta</a:t>
            </a:r>
            <a:r>
              <a:rPr lang="en-US" sz="2000" b="1" dirty="0" smtClean="0"/>
              <a:t> a </a:t>
            </a:r>
            <a:r>
              <a:rPr lang="en-US" sz="2000" b="1" dirty="0" err="1" smtClean="0"/>
              <a:t>tí</a:t>
            </a:r>
            <a:r>
              <a:rPr lang="en-US" sz="2000" b="1" dirty="0" smtClean="0"/>
              <a:t>?</a:t>
            </a:r>
          </a:p>
          <a:p>
            <a:r>
              <a:rPr lang="en-US" sz="2000" b="1" dirty="0" smtClean="0"/>
              <a:t>¿</a:t>
            </a:r>
            <a:r>
              <a:rPr lang="en-US" sz="2000" b="1" dirty="0" err="1" smtClean="0"/>
              <a:t>Qué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te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gusta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hacer</a:t>
            </a:r>
            <a:r>
              <a:rPr lang="en-US" sz="2000" b="1" dirty="0" smtClean="0"/>
              <a:t>?</a:t>
            </a:r>
          </a:p>
          <a:p>
            <a:r>
              <a:rPr lang="en-US" sz="2000" b="1" dirty="0" smtClean="0"/>
              <a:t>¿</a:t>
            </a:r>
            <a:r>
              <a:rPr lang="en-US" sz="2000" b="1" dirty="0" err="1" smtClean="0"/>
              <a:t>Cómo</a:t>
            </a:r>
            <a:r>
              <a:rPr lang="en-US" sz="2000" b="1" dirty="0" smtClean="0"/>
              <a:t> son </a:t>
            </a:r>
            <a:r>
              <a:rPr lang="en-US" sz="2000" b="1" dirty="0" err="1" smtClean="0"/>
              <a:t>tus</a:t>
            </a:r>
            <a:r>
              <a:rPr lang="en-US" sz="2000" b="1" dirty="0" smtClean="0"/>
              <a:t> amigos?</a:t>
            </a:r>
          </a:p>
          <a:p>
            <a:r>
              <a:rPr lang="en-US" sz="2000" b="1" dirty="0" smtClean="0"/>
              <a:t>¿</a:t>
            </a:r>
            <a:r>
              <a:rPr lang="en-US" sz="2000" b="1" dirty="0" err="1" smtClean="0"/>
              <a:t>Cómo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es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tu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mejor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amigo(a</a:t>
            </a:r>
            <a:r>
              <a:rPr lang="en-US" sz="2000" b="1" dirty="0" smtClean="0"/>
              <a:t>)?</a:t>
            </a:r>
          </a:p>
          <a:p>
            <a:r>
              <a:rPr lang="en-US" sz="2000" b="1" dirty="0" smtClean="0"/>
              <a:t>¿</a:t>
            </a:r>
            <a:r>
              <a:rPr lang="en-US" sz="2000" b="1" dirty="0" err="1" smtClean="0"/>
              <a:t>Qué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hacen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Ustedes</a:t>
            </a:r>
            <a:r>
              <a:rPr lang="en-US" sz="2000" b="1" dirty="0" smtClean="0"/>
              <a:t> (</a:t>
            </a:r>
            <a:r>
              <a:rPr lang="en-US" sz="2000" b="1" dirty="0" err="1" smtClean="0"/>
              <a:t>tú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y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tus</a:t>
            </a:r>
            <a:r>
              <a:rPr lang="en-US" sz="2000" b="1" dirty="0" smtClean="0"/>
              <a:t> amigos)?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Incluye</a:t>
            </a:r>
            <a:r>
              <a:rPr lang="en-US" dirty="0" smtClean="0"/>
              <a:t> dos (2) </a:t>
            </a:r>
            <a:r>
              <a:rPr lang="en-US" dirty="0" err="1" smtClean="0"/>
              <a:t>preguntas</a:t>
            </a:r>
            <a:r>
              <a:rPr lang="en-US" dirty="0" smtClean="0"/>
              <a:t> en la </a:t>
            </a:r>
            <a:r>
              <a:rPr lang="en-US" dirty="0" err="1" smtClean="0"/>
              <a:t>carta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ejemplo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209800"/>
            <a:ext cx="7313613" cy="4056062"/>
          </a:xfrm>
        </p:spPr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Cómo</a:t>
            </a:r>
            <a:r>
              <a:rPr lang="en-US" dirty="0" smtClean="0"/>
              <a:t> </a:t>
            </a:r>
            <a:r>
              <a:rPr lang="en-US" dirty="0" err="1" smtClean="0"/>
              <a:t>eres</a:t>
            </a:r>
            <a:r>
              <a:rPr lang="en-US" dirty="0" smtClean="0"/>
              <a:t> </a:t>
            </a:r>
            <a:r>
              <a:rPr lang="en-US" dirty="0" err="1" smtClean="0"/>
              <a:t>tú</a:t>
            </a:r>
            <a:r>
              <a:rPr lang="en-US" dirty="0" smtClean="0"/>
              <a:t>?</a:t>
            </a:r>
          </a:p>
          <a:p>
            <a:r>
              <a:rPr lang="en-US" dirty="0" smtClean="0"/>
              <a:t>¿</a:t>
            </a:r>
            <a:r>
              <a:rPr lang="en-US" dirty="0" err="1" smtClean="0"/>
              <a:t>Cuántos</a:t>
            </a:r>
            <a:r>
              <a:rPr lang="en-US" dirty="0" smtClean="0"/>
              <a:t> </a:t>
            </a:r>
            <a:r>
              <a:rPr lang="en-US" dirty="0" err="1" smtClean="0"/>
              <a:t>años</a:t>
            </a:r>
            <a:r>
              <a:rPr lang="en-US" dirty="0" smtClean="0"/>
              <a:t> </a:t>
            </a:r>
            <a:r>
              <a:rPr lang="en-US" dirty="0" err="1" smtClean="0"/>
              <a:t>tienes</a:t>
            </a:r>
            <a:r>
              <a:rPr lang="en-US" dirty="0" smtClean="0"/>
              <a:t>?</a:t>
            </a:r>
          </a:p>
          <a:p>
            <a:r>
              <a:rPr lang="en-US" dirty="0" smtClean="0"/>
              <a:t>¿</a:t>
            </a:r>
            <a:r>
              <a:rPr lang="en-US" dirty="0" err="1" smtClean="0"/>
              <a:t>Eres</a:t>
            </a:r>
            <a:r>
              <a:rPr lang="en-US" dirty="0" smtClean="0"/>
              <a:t>….?</a:t>
            </a:r>
          </a:p>
          <a:p>
            <a:r>
              <a:rPr lang="en-US" dirty="0" smtClean="0"/>
              <a:t>¿Te </a:t>
            </a:r>
            <a:r>
              <a:rPr lang="en-US" dirty="0" err="1" smtClean="0"/>
              <a:t>gusta(n</a:t>
            </a:r>
            <a:r>
              <a:rPr lang="en-US" dirty="0" smtClean="0"/>
              <a:t>)…?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Relationship Id="rId5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Inkwell">
  <a:themeElements>
    <a:clrScheme name="Inkwell">
      <a:dk1>
        <a:sysClr val="windowText" lastClr="000000"/>
      </a:dk1>
      <a:lt1>
        <a:sysClr val="window" lastClr="FFFFFF"/>
      </a:lt1>
      <a:dk2>
        <a:srgbClr val="584D2E"/>
      </a:dk2>
      <a:lt2>
        <a:srgbClr val="EFE7C3"/>
      </a:lt2>
      <a:accent1>
        <a:srgbClr val="860908"/>
      </a:accent1>
      <a:accent2>
        <a:srgbClr val="4A0505"/>
      </a:accent2>
      <a:accent3>
        <a:srgbClr val="7A500A"/>
      </a:accent3>
      <a:accent4>
        <a:srgbClr val="C47810"/>
      </a:accent4>
      <a:accent5>
        <a:srgbClr val="827752"/>
      </a:accent5>
      <a:accent6>
        <a:srgbClr val="B5BB83"/>
      </a:accent6>
      <a:hlink>
        <a:srgbClr val="C47810"/>
      </a:hlink>
      <a:folHlink>
        <a:srgbClr val="F0A43A"/>
      </a:folHlink>
    </a:clrScheme>
    <a:fontScheme name="Inkwell">
      <a:majorFont>
        <a:latin typeface="Goudy Old Style"/>
        <a:ea typeface=""/>
        <a:cs typeface=""/>
        <a:font script="Jpan" typeface="ＭＳ Ｐ明朝"/>
      </a:majorFont>
      <a:minorFont>
        <a:latin typeface="Goudy Old Style"/>
        <a:ea typeface=""/>
        <a:cs typeface=""/>
        <a:font script="Jpan" typeface="ＭＳ Ｐ明朝"/>
      </a:minorFont>
    </a:fontScheme>
    <a:fmtScheme name="Inkwel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15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  <a:softEdge rad="63500"/>
          </a:effectLst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Inkwell.thmx</Template>
  <TotalTime>130</TotalTime>
  <Words>288</Words>
  <Application>Microsoft Macintosh PowerPoint</Application>
  <PresentationFormat>On-screen Show 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Inkwell</vt:lpstr>
      <vt:lpstr>¡Escribamos una carta!</vt:lpstr>
      <vt:lpstr>Slide 2</vt:lpstr>
      <vt:lpstr>Para escribir la carta, responde a estas preguntas:</vt:lpstr>
      <vt:lpstr>Incluye dos (2) preguntas en la carta. Por ejemplo:</vt:lpstr>
    </vt:vector>
  </TitlesOfParts>
  <Company/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Pen-Pals</dc:title>
  <dc:creator>Benjamin Rush</dc:creator>
  <cp:lastModifiedBy>Benjamin Rush</cp:lastModifiedBy>
  <cp:revision>6</cp:revision>
  <dcterms:created xsi:type="dcterms:W3CDTF">2011-02-11T20:08:08Z</dcterms:created>
  <dcterms:modified xsi:type="dcterms:W3CDTF">2011-02-11T20:08:43Z</dcterms:modified>
</cp:coreProperties>
</file>